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295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226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9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34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50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769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5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93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763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328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267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FA60C-BE73-4873-8771-DA04D06B9A3D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E4956-A38A-46A8-AA03-166FB21CE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64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_Y9OSJoid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3755" b="6701"/>
          <a:stretch/>
        </p:blipFill>
        <p:spPr>
          <a:xfrm>
            <a:off x="609599" y="0"/>
            <a:ext cx="5400675" cy="68408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38774" y="902597"/>
            <a:ext cx="6753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/>
              <a:t>C’est quelle forme?</a:t>
            </a:r>
            <a:endParaRPr lang="fr-FR" sz="4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125" y="4496559"/>
            <a:ext cx="1809750" cy="18097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38774" y="3829050"/>
            <a:ext cx="6753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/>
              <a:t>La feuille de papier</a:t>
            </a:r>
            <a:endParaRPr lang="fr-FR" sz="4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3438" t="4318" r="3836" b="4556"/>
          <a:stretch/>
        </p:blipFill>
        <p:spPr>
          <a:xfrm>
            <a:off x="9529762" y="2011291"/>
            <a:ext cx="1381125" cy="18097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57724" y="6150114"/>
            <a:ext cx="6753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/>
              <a:t>L’horloge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1609024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3874" y="388247"/>
            <a:ext cx="1079182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Dans la salle de classe….</a:t>
            </a:r>
          </a:p>
          <a:p>
            <a:endParaRPr lang="fr-FR" sz="4000" dirty="0"/>
          </a:p>
          <a:p>
            <a:r>
              <a:rPr lang="fr-FR" sz="4000" dirty="0" smtClean="0"/>
              <a:t>Cherchez quelque chose en forme de rectangle</a:t>
            </a:r>
          </a:p>
          <a:p>
            <a:endParaRPr lang="fr-FR" sz="4000" dirty="0"/>
          </a:p>
          <a:p>
            <a:r>
              <a:rPr lang="fr-FR" sz="4000" dirty="0" smtClean="0"/>
              <a:t>Cherchez quelque chose en forme de carré</a:t>
            </a:r>
          </a:p>
          <a:p>
            <a:endParaRPr lang="fr-FR" sz="4000" dirty="0" smtClean="0"/>
          </a:p>
          <a:p>
            <a:r>
              <a:rPr lang="fr-FR" sz="4000" dirty="0" smtClean="0"/>
              <a:t>Cherchez quelque chose en forme de cercle</a:t>
            </a:r>
          </a:p>
          <a:p>
            <a:endParaRPr lang="fr-FR" sz="4000" dirty="0"/>
          </a:p>
          <a:p>
            <a:r>
              <a:rPr lang="fr-FR" sz="4000" dirty="0" smtClean="0"/>
              <a:t>Cherchez quelque chose en forme de triangle</a:t>
            </a:r>
          </a:p>
          <a:p>
            <a:endParaRPr lang="fr-FR" sz="4000" dirty="0" smtClean="0"/>
          </a:p>
          <a:p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738832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_Y9OSJoid0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05088" y="584200"/>
            <a:ext cx="9781823" cy="550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51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208.69.122.229/wp-content/uploads/2012/02/FLHverbfortunetell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505450" cy="412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100" y="0"/>
            <a:ext cx="5041900" cy="37814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8634" t="10835"/>
          <a:stretch/>
        </p:blipFill>
        <p:spPr>
          <a:xfrm>
            <a:off x="0" y="3095626"/>
            <a:ext cx="5140325" cy="37623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40325" y="4052889"/>
            <a:ext cx="6953250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u="sng" dirty="0" smtClean="0"/>
              <a:t>Extérieur:</a:t>
            </a:r>
          </a:p>
          <a:p>
            <a:r>
              <a:rPr lang="fr-FR" sz="2800" i="1" dirty="0" smtClean="0"/>
              <a:t>Couleurs: </a:t>
            </a:r>
            <a:r>
              <a:rPr lang="fr-FR" sz="2800" dirty="0" smtClean="0"/>
              <a:t>bleu, jaune, brun, vert, rose, rouge, gris, noir, orange</a:t>
            </a:r>
            <a:endParaRPr lang="fr-FR" sz="1100" dirty="0" smtClean="0"/>
          </a:p>
          <a:p>
            <a:endParaRPr lang="fr-FR" sz="1100" dirty="0" smtClean="0"/>
          </a:p>
          <a:p>
            <a:r>
              <a:rPr lang="fr-FR" sz="2800" b="1" u="sng" dirty="0" smtClean="0"/>
              <a:t>Intérieur:</a:t>
            </a:r>
          </a:p>
          <a:p>
            <a:r>
              <a:rPr lang="fr-FR" sz="2800" i="1" dirty="0" smtClean="0"/>
              <a:t>Je, Tu, Il, Elle, Nous, Vous, Ils, Elles</a:t>
            </a:r>
            <a:endParaRPr lang="fr-FR" sz="2800" dirty="0" smtClean="0"/>
          </a:p>
          <a:p>
            <a:endParaRPr lang="fr-FR" sz="2800" dirty="0"/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9953625" y="2438401"/>
            <a:ext cx="66675" cy="36480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0140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</Words>
  <Application>Microsoft Office PowerPoint</Application>
  <PresentationFormat>Widescreen</PresentationFormat>
  <Paragraphs>17</Paragraphs>
  <Slides>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2016-02-29T14:42:23Z</dcterms:created>
  <dcterms:modified xsi:type="dcterms:W3CDTF">2016-02-29T14:47:13Z</dcterms:modified>
</cp:coreProperties>
</file>